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</p:sldMasterIdLst>
  <p:notesMasterIdLst>
    <p:notesMasterId r:id="rId29"/>
  </p:notesMasterIdLst>
  <p:handoutMasterIdLst>
    <p:handoutMasterId r:id="rId30"/>
  </p:handoutMasterIdLst>
  <p:sldIdLst>
    <p:sldId id="256" r:id="rId3"/>
    <p:sldId id="282" r:id="rId4"/>
    <p:sldId id="257" r:id="rId5"/>
    <p:sldId id="258" r:id="rId6"/>
    <p:sldId id="259" r:id="rId7"/>
    <p:sldId id="277" r:id="rId8"/>
    <p:sldId id="278" r:id="rId9"/>
    <p:sldId id="27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80" r:id="rId27"/>
    <p:sldId id="281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>
        <p:scale>
          <a:sx n="78" d="100"/>
          <a:sy n="78" d="100"/>
        </p:scale>
        <p:origin x="-114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ADBD8-C8CF-4EBC-A7C7-B35D9FED43EC}" type="datetimeFigureOut">
              <a:rPr lang="tr-TR" smtClean="0"/>
              <a:t>30.12.2016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7B7BF-F8DB-4B5F-A859-DA5469AA6D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16598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4B87B-1DD5-49D2-9944-CD44775B1022}" type="datetimeFigureOut">
              <a:rPr lang="tr-TR" smtClean="0"/>
              <a:t>30.12.2016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1E8A6-AC8C-4E9D-A4A7-62F98BFA53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30567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5121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2031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3561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0D25-E853-4BBA-AB74-1EE24F5AF63B}" type="datetime1">
              <a:rPr lang="tr-TR" smtClean="0"/>
              <a:t>30.12.2016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C1AE-F86B-4AC0-9F76-92EB2BA245D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2520-3B82-4550-8E6F-18F260138037}" type="datetime1">
              <a:rPr lang="tr-TR" smtClean="0"/>
              <a:t>30.12.2016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C1AE-F86B-4AC0-9F76-92EB2BA245D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D701-AEA6-4F20-9240-8F7BD47AA489}" type="datetime1">
              <a:rPr lang="tr-TR" smtClean="0"/>
              <a:t>30.12.2016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C1AE-F86B-4AC0-9F76-92EB2BA245DC}" type="slidenum">
              <a:rPr lang="tr-TR" smtClean="0"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5088-65FE-4693-B034-5D612EAF95F5}" type="datetime1">
              <a:rPr lang="tr-TR" smtClean="0"/>
              <a:t>30.12.2016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C1AE-F86B-4AC0-9F76-92EB2BA245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8107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D3DD-473D-445C-9CC2-AE8445D30E37}" type="datetime1">
              <a:rPr lang="tr-TR" smtClean="0"/>
              <a:t>30.12.2016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C1AE-F86B-4AC0-9F76-92EB2BA245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657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8BE6-5460-4F98-8F08-11F6B054C0C2}" type="datetime1">
              <a:rPr lang="tr-TR" smtClean="0"/>
              <a:t>30.12.2016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C1AE-F86B-4AC0-9F76-92EB2BA245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2567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DEA6-9B01-4964-BF20-6C44D2782AF7}" type="datetime1">
              <a:rPr lang="tr-TR" smtClean="0"/>
              <a:t>30.12.2016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C1AE-F86B-4AC0-9F76-92EB2BA245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902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9663-6FDF-427B-8526-F833F18CE77A}" type="datetime1">
              <a:rPr lang="tr-TR" smtClean="0"/>
              <a:t>30.12.2016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C1AE-F86B-4AC0-9F76-92EB2BA245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2074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6A370-22C8-4640-B5F3-6D60D00EE2F9}" type="datetime1">
              <a:rPr lang="tr-TR" smtClean="0"/>
              <a:t>30.12.2016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C1AE-F86B-4AC0-9F76-92EB2BA245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7929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BF11-3B69-493E-B7CA-F559084C12FE}" type="datetime1">
              <a:rPr lang="tr-TR" smtClean="0"/>
              <a:t>30.12.2016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C1AE-F86B-4AC0-9F76-92EB2BA245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1874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9CDD-F28C-4E20-A320-4D21503A8B12}" type="datetime1">
              <a:rPr lang="tr-TR" smtClean="0"/>
              <a:t>30.12.2016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C1AE-F86B-4AC0-9F76-92EB2BA245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38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2BB3-675A-4B24-83E7-BA8918910B24}" type="datetime1">
              <a:rPr lang="tr-TR" smtClean="0"/>
              <a:t>30.12.2016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C1AE-F86B-4AC0-9F76-92EB2BA245DC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1F36-F171-40A5-9E9D-ED3A79C52FA2}" type="datetime1">
              <a:rPr lang="tr-TR" smtClean="0"/>
              <a:t>30.12.2016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C1AE-F86B-4AC0-9F76-92EB2BA245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4311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A9FE-33DF-459B-AC9F-A23B1A8D7FCE}" type="datetime1">
              <a:rPr lang="tr-TR" smtClean="0"/>
              <a:t>30.12.2016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C1AE-F86B-4AC0-9F76-92EB2BA245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6800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F26E-65FE-4D4F-ACB7-0D68FF94728C}" type="datetime1">
              <a:rPr lang="tr-TR" smtClean="0"/>
              <a:t>30.12.2016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C1AE-F86B-4AC0-9F76-92EB2BA245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595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E36B-5C6D-4C27-8D56-8897F5AB4EE7}" type="datetime1">
              <a:rPr lang="tr-TR" smtClean="0"/>
              <a:t>30.12.2016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C1AE-F86B-4AC0-9F76-92EB2BA245D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64FF-0D77-4F8C-B0C8-AD4CF93D428B}" type="datetime1">
              <a:rPr lang="tr-TR" smtClean="0"/>
              <a:t>30.12.2016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C1AE-F86B-4AC0-9F76-92EB2BA245DC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0052-BF6C-4864-BBAE-F8768A8A0A97}" type="datetime1">
              <a:rPr lang="tr-TR" smtClean="0"/>
              <a:t>30.12.2016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C1AE-F86B-4AC0-9F76-92EB2BA245D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AAB8-F989-4565-8B79-F463BE9DCCE8}" type="datetime1">
              <a:rPr lang="tr-TR" smtClean="0"/>
              <a:t>30.12.2016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C1AE-F86B-4AC0-9F76-92EB2BA245D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F59A-0F6C-4237-A127-FE25B189D9A1}" type="datetime1">
              <a:rPr lang="tr-TR" smtClean="0"/>
              <a:t>30.12.2016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C1AE-F86B-4AC0-9F76-92EB2BA245D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C99E-1F44-40E1-AC5C-9B2D8B116F76}" type="datetime1">
              <a:rPr lang="tr-TR" smtClean="0"/>
              <a:t>30.12.2016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C1AE-F86B-4AC0-9F76-92EB2BA245DC}" type="slidenum">
              <a:rPr lang="tr-TR" smtClean="0"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9051-4DF9-4BEB-937E-EF99C621741C}" type="datetime1">
              <a:rPr lang="tr-TR" smtClean="0"/>
              <a:t>30.12.2016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C1AE-F86B-4AC0-9F76-92EB2BA245DC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A5B775F-4C18-4884-8AD9-FAC3CD47AE26}" type="datetime1">
              <a:rPr lang="tr-TR" smtClean="0"/>
              <a:t>30.12.2016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7CCC1AE-F86B-4AC0-9F76-92EB2BA245DC}" type="slidenum">
              <a:rPr lang="tr-TR" smtClean="0"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04B0-63DB-4DA7-A72B-822308961BBF}" type="datetime1">
              <a:rPr lang="tr-TR" smtClean="0"/>
              <a:t>30.12.2016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CC1AE-F86B-4AC0-9F76-92EB2BA245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601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ARGE-NET</a:t>
            </a:r>
            <a:endParaRPr lang="tr-T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Evrak Dağıtım Sistemi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469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8"/>
          <a:stretch/>
        </p:blipFill>
        <p:spPr bwMode="auto">
          <a:xfrm>
            <a:off x="0" y="1556792"/>
            <a:ext cx="9044741" cy="477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>
            <a:hlinkClick r:id="rId3" action="ppaction://hlinksldjump"/>
          </p:cNvPr>
          <p:cNvSpPr/>
          <p:nvPr/>
        </p:nvSpPr>
        <p:spPr>
          <a:xfrm>
            <a:off x="1115616" y="3140968"/>
            <a:ext cx="7929125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Belirtme Çizgisi 4"/>
          <p:cNvSpPr/>
          <p:nvPr/>
        </p:nvSpPr>
        <p:spPr>
          <a:xfrm>
            <a:off x="1475656" y="116632"/>
            <a:ext cx="7440421" cy="2016224"/>
          </a:xfrm>
          <a:prstGeom prst="wedgeEllipseCallout">
            <a:avLst>
              <a:gd name="adj1" fmla="val -12598"/>
              <a:gd name="adj2" fmla="val 9754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Evrak gönderilecek kurum </a:t>
            </a:r>
            <a:r>
              <a:rPr lang="tr-TR" sz="2400" dirty="0" smtClean="0"/>
              <a:t>bölümünden yazınızı göndereceğiniz ilgili ilçe birimini veya kurumu seçebilirsiniz. </a:t>
            </a:r>
            <a:endParaRPr lang="tr-TR" sz="2400" dirty="0"/>
          </a:p>
        </p:txBody>
      </p:sp>
      <p:sp>
        <p:nvSpPr>
          <p:cNvPr id="7" name="Altbilgi Yer Tutucusu 3"/>
          <p:cNvSpPr txBox="1">
            <a:spLocks/>
          </p:cNvSpPr>
          <p:nvPr/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366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9" t="35861" r="46591" b="29583"/>
          <a:stretch/>
        </p:blipFill>
        <p:spPr bwMode="auto">
          <a:xfrm>
            <a:off x="1115616" y="908720"/>
            <a:ext cx="4910430" cy="252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43442" r="47696" b="28228"/>
          <a:stretch/>
        </p:blipFill>
        <p:spPr bwMode="auto">
          <a:xfrm>
            <a:off x="1023378" y="3429000"/>
            <a:ext cx="4871804" cy="207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023378" y="908720"/>
            <a:ext cx="5132798" cy="45927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Altbilgi Yer Tutucusu 3"/>
          <p:cNvSpPr txBox="1">
            <a:spLocks/>
          </p:cNvSpPr>
          <p:nvPr/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1650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8"/>
          <a:stretch/>
        </p:blipFill>
        <p:spPr bwMode="auto">
          <a:xfrm>
            <a:off x="-1" y="188640"/>
            <a:ext cx="477632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39552" y="1124744"/>
            <a:ext cx="208238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" name="Düz Ok Bağlayıcısı 4"/>
          <p:cNvCxnSpPr/>
          <p:nvPr/>
        </p:nvCxnSpPr>
        <p:spPr>
          <a:xfrm>
            <a:off x="2267744" y="1628800"/>
            <a:ext cx="0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7" t="43238" r="42742" b="22292"/>
          <a:stretch/>
        </p:blipFill>
        <p:spPr bwMode="auto">
          <a:xfrm>
            <a:off x="446026" y="2492896"/>
            <a:ext cx="8416839" cy="381642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Belirtme Çizgisi 10"/>
          <p:cNvSpPr/>
          <p:nvPr/>
        </p:nvSpPr>
        <p:spPr>
          <a:xfrm>
            <a:off x="5580112" y="332656"/>
            <a:ext cx="3335965" cy="2016224"/>
          </a:xfrm>
          <a:prstGeom prst="wedgeEllipseCallout">
            <a:avLst>
              <a:gd name="adj1" fmla="val -150503"/>
              <a:gd name="adj2" fmla="val 8192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Evrak Konusunu bu bölüme yazınız.</a:t>
            </a:r>
            <a:endParaRPr lang="tr-TR" sz="2400" dirty="0"/>
          </a:p>
        </p:txBody>
      </p:sp>
      <p:sp>
        <p:nvSpPr>
          <p:cNvPr id="15" name="Altbilgi Yer Tutucusu 3"/>
          <p:cNvSpPr txBox="1">
            <a:spLocks/>
          </p:cNvSpPr>
          <p:nvPr/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026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8"/>
          <a:stretch/>
        </p:blipFill>
        <p:spPr bwMode="auto">
          <a:xfrm>
            <a:off x="-1" y="188640"/>
            <a:ext cx="477632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693944" y="1124744"/>
            <a:ext cx="208238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" name="Düz Ok Bağlayıcısı 4"/>
          <p:cNvCxnSpPr/>
          <p:nvPr/>
        </p:nvCxnSpPr>
        <p:spPr>
          <a:xfrm>
            <a:off x="3491880" y="1628800"/>
            <a:ext cx="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5" t="42213" r="1" b="22945"/>
          <a:stretch/>
        </p:blipFill>
        <p:spPr bwMode="auto">
          <a:xfrm>
            <a:off x="669146" y="2492896"/>
            <a:ext cx="8104540" cy="375726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Belirtme Çizgisi 6"/>
          <p:cNvSpPr/>
          <p:nvPr/>
        </p:nvSpPr>
        <p:spPr>
          <a:xfrm>
            <a:off x="5580112" y="332656"/>
            <a:ext cx="3335965" cy="2016224"/>
          </a:xfrm>
          <a:prstGeom prst="wedgeEllipseCallout">
            <a:avLst>
              <a:gd name="adj1" fmla="val -148706"/>
              <a:gd name="adj2" fmla="val 9085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Evrak Sayısını bu bölüme yazınız.</a:t>
            </a:r>
            <a:endParaRPr lang="tr-TR" sz="2400" dirty="0"/>
          </a:p>
        </p:txBody>
      </p:sp>
      <p:sp>
        <p:nvSpPr>
          <p:cNvPr id="12" name="Altbilgi Yer Tutucusu 3"/>
          <p:cNvSpPr txBox="1">
            <a:spLocks/>
          </p:cNvSpPr>
          <p:nvPr/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6671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8"/>
          <a:stretch/>
        </p:blipFill>
        <p:spPr bwMode="auto">
          <a:xfrm>
            <a:off x="-1" y="188640"/>
            <a:ext cx="477632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604294" y="1494646"/>
            <a:ext cx="411712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" name="Düz Ok Bağlayıcısı 4"/>
          <p:cNvCxnSpPr/>
          <p:nvPr/>
        </p:nvCxnSpPr>
        <p:spPr>
          <a:xfrm>
            <a:off x="3851920" y="1628800"/>
            <a:ext cx="0" cy="16446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7" t="40369" r="43037" b="37500"/>
          <a:stretch/>
        </p:blipFill>
        <p:spPr bwMode="auto">
          <a:xfrm>
            <a:off x="598243" y="3273465"/>
            <a:ext cx="8215903" cy="267581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Belirtme Çizgisi 6"/>
          <p:cNvSpPr/>
          <p:nvPr/>
        </p:nvSpPr>
        <p:spPr>
          <a:xfrm>
            <a:off x="4776328" y="332656"/>
            <a:ext cx="4139749" cy="2118476"/>
          </a:xfrm>
          <a:prstGeom prst="wedgeEllipseCallout">
            <a:avLst>
              <a:gd name="adj1" fmla="val -17574"/>
              <a:gd name="adj2" fmla="val 8600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Evrak ile ilgili bir açıklama yazmanız gerekiyorsa bu bölüme açıklama yazabilirsiniz</a:t>
            </a:r>
            <a:endParaRPr lang="tr-TR" sz="2400" dirty="0"/>
          </a:p>
        </p:txBody>
      </p:sp>
      <p:sp>
        <p:nvSpPr>
          <p:cNvPr id="10" name="Altbilgi Yer Tutucusu 3"/>
          <p:cNvSpPr txBox="1">
            <a:spLocks/>
          </p:cNvSpPr>
          <p:nvPr/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818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8"/>
          <a:stretch/>
        </p:blipFill>
        <p:spPr bwMode="auto">
          <a:xfrm>
            <a:off x="-1" y="188640"/>
            <a:ext cx="477632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34152" y="1988840"/>
            <a:ext cx="425387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" name="Düz Ok Bağlayıcısı 4"/>
          <p:cNvCxnSpPr/>
          <p:nvPr/>
        </p:nvCxnSpPr>
        <p:spPr>
          <a:xfrm>
            <a:off x="3851920" y="2636912"/>
            <a:ext cx="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2" t="61885" b="6250"/>
          <a:stretch/>
        </p:blipFill>
        <p:spPr bwMode="auto">
          <a:xfrm>
            <a:off x="-1" y="3356992"/>
            <a:ext cx="9144001" cy="191893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Belirtme Çizgisi 6"/>
          <p:cNvSpPr/>
          <p:nvPr/>
        </p:nvSpPr>
        <p:spPr>
          <a:xfrm>
            <a:off x="5436096" y="332656"/>
            <a:ext cx="3479981" cy="2016224"/>
          </a:xfrm>
          <a:prstGeom prst="wedgeEllipseCallout">
            <a:avLst>
              <a:gd name="adj1" fmla="val 42268"/>
              <a:gd name="adj2" fmla="val 14586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Yazınızı ve eklerini bu bölümden seçiniz.</a:t>
            </a:r>
            <a:endParaRPr lang="tr-TR" sz="2400" dirty="0"/>
          </a:p>
        </p:txBody>
      </p:sp>
      <p:sp>
        <p:nvSpPr>
          <p:cNvPr id="9" name="Altbilgi Yer Tutucusu 3"/>
          <p:cNvSpPr txBox="1">
            <a:spLocks/>
          </p:cNvSpPr>
          <p:nvPr/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920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4152" y="1988840"/>
            <a:ext cx="425387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" name="Düz Ok Bağlayıcısı 4"/>
          <p:cNvCxnSpPr/>
          <p:nvPr/>
        </p:nvCxnSpPr>
        <p:spPr>
          <a:xfrm>
            <a:off x="3851920" y="2636912"/>
            <a:ext cx="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37500"/>
          <a:stretch/>
        </p:blipFill>
        <p:spPr bwMode="auto">
          <a:xfrm>
            <a:off x="107504" y="62880"/>
            <a:ext cx="65055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Belirtme Çizgisi 6"/>
          <p:cNvSpPr/>
          <p:nvPr/>
        </p:nvSpPr>
        <p:spPr>
          <a:xfrm>
            <a:off x="5436096" y="4634880"/>
            <a:ext cx="3479981" cy="2016224"/>
          </a:xfrm>
          <a:prstGeom prst="wedgeEllipseCallout">
            <a:avLst>
              <a:gd name="adj1" fmla="val -64129"/>
              <a:gd name="adj2" fmla="val -6007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Yazınızı ve eklerini seçtikten sonra Aç düğmesine tıklayınız.</a:t>
            </a:r>
            <a:endParaRPr lang="tr-TR" sz="2400" dirty="0"/>
          </a:p>
        </p:txBody>
      </p:sp>
      <p:sp>
        <p:nvSpPr>
          <p:cNvPr id="9" name="Altbilgi Yer Tutucusu 3"/>
          <p:cNvSpPr txBox="1">
            <a:spLocks/>
          </p:cNvSpPr>
          <p:nvPr/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75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611560" y="1364016"/>
            <a:ext cx="8136904" cy="47705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itchFamily="2" charset="2"/>
              <a:buChar char="ü"/>
            </a:pPr>
            <a:r>
              <a:rPr lang="tr-TR" sz="2800" dirty="0" smtClean="0"/>
              <a:t>Üst yazınızın </a:t>
            </a:r>
            <a:r>
              <a:rPr lang="tr-TR" sz="3200" b="1" dirty="0" smtClean="0">
                <a:solidFill>
                  <a:srgbClr val="FF0000"/>
                </a:solidFill>
              </a:rPr>
              <a:t>.</a:t>
            </a:r>
            <a:r>
              <a:rPr lang="tr-TR" sz="3200" b="1" dirty="0" err="1" smtClean="0">
                <a:solidFill>
                  <a:srgbClr val="FF0000"/>
                </a:solidFill>
              </a:rPr>
              <a:t>pdf</a:t>
            </a:r>
            <a:r>
              <a:rPr lang="tr-TR" sz="3200" b="1" dirty="0" smtClean="0">
                <a:solidFill>
                  <a:srgbClr val="FF0000"/>
                </a:solidFill>
              </a:rPr>
              <a:t> </a:t>
            </a:r>
            <a:r>
              <a:rPr lang="tr-TR" sz="2800" dirty="0" smtClean="0"/>
              <a:t>formatında olması gerekmektedir. 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ü"/>
            </a:pPr>
            <a:r>
              <a:rPr lang="tr-TR" sz="2800" dirty="0" smtClean="0"/>
              <a:t>Diğer ekleri sizden istenen formatta ekleyiniz.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ü"/>
            </a:pPr>
            <a:r>
              <a:rPr lang="tr-TR" sz="2800" dirty="0" smtClean="0"/>
              <a:t>Eklerinizin toplam boyutu </a:t>
            </a:r>
            <a:r>
              <a:rPr lang="tr-TR" sz="3200" b="1" dirty="0">
                <a:solidFill>
                  <a:srgbClr val="FF0000"/>
                </a:solidFill>
              </a:rPr>
              <a:t>10MB’tan az </a:t>
            </a:r>
            <a:r>
              <a:rPr lang="tr-TR" sz="2800" dirty="0" smtClean="0"/>
              <a:t>olmalıdır.</a:t>
            </a:r>
          </a:p>
          <a:p>
            <a:pPr>
              <a:lnSpc>
                <a:spcPct val="200000"/>
              </a:lnSpc>
            </a:pPr>
            <a:endParaRPr lang="tr-TR" sz="2800" dirty="0"/>
          </a:p>
        </p:txBody>
      </p:sp>
      <p:sp>
        <p:nvSpPr>
          <p:cNvPr id="4" name="Altbilgi Yer Tutucusu 3"/>
          <p:cNvSpPr txBox="1">
            <a:spLocks/>
          </p:cNvSpPr>
          <p:nvPr/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20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2" t="53075" b="6249"/>
          <a:stretch/>
        </p:blipFill>
        <p:spPr bwMode="auto">
          <a:xfrm>
            <a:off x="55336" y="1844824"/>
            <a:ext cx="9059236" cy="242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8676456" y="2780928"/>
            <a:ext cx="360040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127344" y="3623620"/>
            <a:ext cx="1132288" cy="5254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Oval Belirtme Çizgisi 2"/>
          <p:cNvSpPr/>
          <p:nvPr/>
        </p:nvSpPr>
        <p:spPr>
          <a:xfrm>
            <a:off x="3347864" y="116632"/>
            <a:ext cx="4271522" cy="1584176"/>
          </a:xfrm>
          <a:prstGeom prst="wedgeEllipseCallout">
            <a:avLst>
              <a:gd name="adj1" fmla="val 76024"/>
              <a:gd name="adj2" fmla="val 12873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Yanlışlıkla eklediğiniz yazıları bu bölümden silebilirsiniz.</a:t>
            </a:r>
            <a:endParaRPr lang="tr-TR" sz="2400" dirty="0"/>
          </a:p>
        </p:txBody>
      </p:sp>
      <p:sp>
        <p:nvSpPr>
          <p:cNvPr id="6" name="Oval Belirtme Çizgisi 5"/>
          <p:cNvSpPr/>
          <p:nvPr/>
        </p:nvSpPr>
        <p:spPr>
          <a:xfrm>
            <a:off x="2449192" y="4467598"/>
            <a:ext cx="5363167" cy="2201762"/>
          </a:xfrm>
          <a:prstGeom prst="wedgeEllipseCallout">
            <a:avLst>
              <a:gd name="adj1" fmla="val -78119"/>
              <a:gd name="adj2" fmla="val -690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Seçilen Dosyaları Yükle </a:t>
            </a:r>
            <a:r>
              <a:rPr lang="tr-TR" sz="2400" dirty="0" smtClean="0"/>
              <a:t>bölümünden üst kısımda listelenen dosyaları </a:t>
            </a:r>
            <a:r>
              <a:rPr lang="tr-TR" sz="2400" dirty="0" err="1" smtClean="0"/>
              <a:t>evrağınıza</a:t>
            </a:r>
            <a:r>
              <a:rPr lang="tr-TR" sz="2400" dirty="0" smtClean="0"/>
              <a:t> ekleyiniz.</a:t>
            </a:r>
            <a:endParaRPr lang="tr-TR" sz="2400" dirty="0"/>
          </a:p>
        </p:txBody>
      </p:sp>
      <p:sp>
        <p:nvSpPr>
          <p:cNvPr id="8" name="Altbilgi Yer Tutucusu 3"/>
          <p:cNvSpPr txBox="1">
            <a:spLocks/>
          </p:cNvSpPr>
          <p:nvPr/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135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r="1377" b="10418"/>
          <a:stretch/>
        </p:blipFill>
        <p:spPr bwMode="auto">
          <a:xfrm>
            <a:off x="29152" y="22944"/>
            <a:ext cx="4650643" cy="210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539552" y="1124744"/>
            <a:ext cx="4140243" cy="10081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3" t="55537" r="1377" b="10418"/>
          <a:stretch/>
        </p:blipFill>
        <p:spPr bwMode="auto">
          <a:xfrm>
            <a:off x="162589" y="3479413"/>
            <a:ext cx="8964488" cy="205843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Düz Ok Bağlayıcısı 4"/>
          <p:cNvCxnSpPr/>
          <p:nvPr/>
        </p:nvCxnSpPr>
        <p:spPr>
          <a:xfrm>
            <a:off x="1907704" y="2167641"/>
            <a:ext cx="446769" cy="118935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Belirtme Çizgisi 6"/>
          <p:cNvSpPr/>
          <p:nvPr/>
        </p:nvSpPr>
        <p:spPr>
          <a:xfrm>
            <a:off x="4788024" y="404664"/>
            <a:ext cx="4449135" cy="2601345"/>
          </a:xfrm>
          <a:prstGeom prst="wedgeEllipseCallout">
            <a:avLst>
              <a:gd name="adj1" fmla="val -35660"/>
              <a:gd name="adj2" fmla="val 7239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Yüklediğiniz dosyalar bu bölümde listelenir. </a:t>
            </a:r>
          </a:p>
          <a:p>
            <a:pPr algn="ctr"/>
            <a:r>
              <a:rPr lang="tr-TR" sz="2400" dirty="0" smtClean="0"/>
              <a:t>Silmek istediğiniz dosyaları </a:t>
            </a:r>
            <a:r>
              <a:rPr lang="tr-TR" sz="3600" b="1" dirty="0" smtClean="0">
                <a:solidFill>
                  <a:srgbClr val="FF0000"/>
                </a:solidFill>
              </a:rPr>
              <a:t>x</a:t>
            </a:r>
            <a:r>
              <a:rPr lang="tr-TR" sz="2400" dirty="0" smtClean="0"/>
              <a:t> düğmesiyle silebilirsiniz.</a:t>
            </a:r>
            <a:endParaRPr lang="tr-TR" sz="2400" dirty="0"/>
          </a:p>
        </p:txBody>
      </p:sp>
      <p:sp>
        <p:nvSpPr>
          <p:cNvPr id="11" name="Altbilgi Yer Tutucusu 3"/>
          <p:cNvSpPr txBox="1">
            <a:spLocks/>
          </p:cNvSpPr>
          <p:nvPr/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16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3845024"/>
          </a:xfrm>
        </p:spPr>
        <p:txBody>
          <a:bodyPr>
            <a:normAutofit fontScale="90000"/>
          </a:bodyPr>
          <a:lstStyle/>
          <a:p>
            <a:pPr marL="0" indent="0"/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01/01/2017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tarihinden itibaren </a:t>
            </a:r>
            <a:b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İlçe Milli Eğitim Müdürlüğümüz 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ile 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resmi/özel 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okul/kurumlar</a:t>
            </a:r>
            <a:b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arası resmi 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yazışmalar </a:t>
            </a:r>
            <a:b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ARGE-Net Evrak dağıtım sistemi </a:t>
            </a:r>
            <a:b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üzerinden 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yapılacaktır.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6182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0" y="72008"/>
            <a:ext cx="7598496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6948264" y="636160"/>
            <a:ext cx="650232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Belirtme Çizgisi 3"/>
          <p:cNvSpPr/>
          <p:nvPr/>
        </p:nvSpPr>
        <p:spPr>
          <a:xfrm>
            <a:off x="2339752" y="4293096"/>
            <a:ext cx="5495658" cy="1584176"/>
          </a:xfrm>
          <a:prstGeom prst="wedgeEllipseCallout">
            <a:avLst>
              <a:gd name="adj1" fmla="val 36720"/>
              <a:gd name="adj2" fmla="val -25449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Kaydet</a:t>
            </a:r>
            <a:r>
              <a:rPr lang="tr-TR" sz="2400" dirty="0" smtClean="0"/>
              <a:t> düğmesine tıkladığınızda yazınız seçtiğiniz kuruma/bölüme gidecektir.</a:t>
            </a:r>
            <a:endParaRPr lang="tr-TR" sz="2400" dirty="0"/>
          </a:p>
        </p:txBody>
      </p:sp>
      <p:sp>
        <p:nvSpPr>
          <p:cNvPr id="6" name="Altbilgi Yer Tutucusu 3"/>
          <p:cNvSpPr txBox="1">
            <a:spLocks/>
          </p:cNvSpPr>
          <p:nvPr/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947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25"/>
          <a:stretch/>
        </p:blipFill>
        <p:spPr bwMode="auto">
          <a:xfrm>
            <a:off x="179512" y="59696"/>
            <a:ext cx="8329176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403648" y="1414156"/>
            <a:ext cx="7105040" cy="10081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Belirtme Çizgisi 3"/>
          <p:cNvSpPr/>
          <p:nvPr/>
        </p:nvSpPr>
        <p:spPr>
          <a:xfrm>
            <a:off x="395536" y="3861048"/>
            <a:ext cx="7439874" cy="2304256"/>
          </a:xfrm>
          <a:prstGeom prst="wedgeEllipseCallout">
            <a:avLst>
              <a:gd name="adj1" fmla="val 5170"/>
              <a:gd name="adj2" fmla="val -1270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Giden evrak </a:t>
            </a:r>
            <a:r>
              <a:rPr lang="tr-TR" sz="2800" b="1" dirty="0" smtClean="0">
                <a:solidFill>
                  <a:schemeClr val="tx1"/>
                </a:solidFill>
              </a:rPr>
              <a:t>bölümünde gönderdiğiniz yazılar ve yazıyı ilk okuyan kişi/okuma zamanı görüntülenmektedir.</a:t>
            </a:r>
            <a:endParaRPr lang="tr-TR" sz="2400" dirty="0"/>
          </a:p>
        </p:txBody>
      </p:sp>
      <p:sp>
        <p:nvSpPr>
          <p:cNvPr id="5" name="Dikdörtgen 4"/>
          <p:cNvSpPr/>
          <p:nvPr/>
        </p:nvSpPr>
        <p:spPr>
          <a:xfrm>
            <a:off x="1403648" y="1423008"/>
            <a:ext cx="7105040" cy="10081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79512" y="1423008"/>
            <a:ext cx="1008112" cy="3909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ltbilgi Yer Tutucusu 3"/>
          <p:cNvSpPr txBox="1">
            <a:spLocks/>
          </p:cNvSpPr>
          <p:nvPr/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175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1"/>
          <a:stretch/>
        </p:blipFill>
        <p:spPr bwMode="auto">
          <a:xfrm>
            <a:off x="179512" y="404664"/>
            <a:ext cx="7485629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79512" y="1679402"/>
            <a:ext cx="1008112" cy="3909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9" r="84008" b="48768"/>
          <a:stretch/>
        </p:blipFill>
        <p:spPr bwMode="auto">
          <a:xfrm>
            <a:off x="1555664" y="404664"/>
            <a:ext cx="2664296" cy="392878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Düz Ok Bağlayıcısı 5"/>
          <p:cNvCxnSpPr/>
          <p:nvPr/>
        </p:nvCxnSpPr>
        <p:spPr>
          <a:xfrm>
            <a:off x="1187624" y="2070330"/>
            <a:ext cx="36804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kdörtgen 7"/>
          <p:cNvSpPr/>
          <p:nvPr/>
        </p:nvSpPr>
        <p:spPr>
          <a:xfrm>
            <a:off x="1691680" y="2708920"/>
            <a:ext cx="1872208" cy="3909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Oval Belirtme Çizgisi 2"/>
          <p:cNvSpPr/>
          <p:nvPr/>
        </p:nvSpPr>
        <p:spPr>
          <a:xfrm>
            <a:off x="1187624" y="4293096"/>
            <a:ext cx="7079834" cy="2304256"/>
          </a:xfrm>
          <a:prstGeom prst="wedgeEllipseCallout">
            <a:avLst>
              <a:gd name="adj1" fmla="val -13366"/>
              <a:gd name="adj2" fmla="val -10167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Gönderdiğiniz bölüm tarafından </a:t>
            </a:r>
            <a:r>
              <a:rPr lang="tr-TR" sz="2800" b="1" dirty="0" smtClean="0">
                <a:solidFill>
                  <a:srgbClr val="FF0000"/>
                </a:solidFill>
              </a:rPr>
              <a:t>iade edilen evraklar </a:t>
            </a:r>
            <a:r>
              <a:rPr lang="tr-TR" sz="2800" b="1" dirty="0" smtClean="0">
                <a:solidFill>
                  <a:schemeClr val="tx1"/>
                </a:solidFill>
              </a:rPr>
              <a:t>bu bölümde görüntülenir.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10" name="Altbilgi Yer Tutucusu 3"/>
          <p:cNvSpPr txBox="1">
            <a:spLocks/>
          </p:cNvSpPr>
          <p:nvPr/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13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8" b="46926"/>
          <a:stretch/>
        </p:blipFill>
        <p:spPr bwMode="auto">
          <a:xfrm>
            <a:off x="1" y="144016"/>
            <a:ext cx="8603054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1" r="84834" b="54440"/>
          <a:stretch/>
        </p:blipFill>
        <p:spPr bwMode="auto">
          <a:xfrm>
            <a:off x="85024" y="2564904"/>
            <a:ext cx="3052446" cy="368526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85024" y="1340768"/>
            <a:ext cx="1008112" cy="9117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" name="Düz Ok Bağlayıcısı 4"/>
          <p:cNvCxnSpPr/>
          <p:nvPr/>
        </p:nvCxnSpPr>
        <p:spPr>
          <a:xfrm>
            <a:off x="755576" y="2252491"/>
            <a:ext cx="72008" cy="3124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Belirtme Çizgisi 6"/>
          <p:cNvSpPr/>
          <p:nvPr/>
        </p:nvSpPr>
        <p:spPr>
          <a:xfrm>
            <a:off x="3923928" y="3212976"/>
            <a:ext cx="5220072" cy="3024336"/>
          </a:xfrm>
          <a:prstGeom prst="wedgeEllipseCallout">
            <a:avLst>
              <a:gd name="adj1" fmla="val -88502"/>
              <a:gd name="adj2" fmla="val 445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Herhangi bir bölüme veya kuruma mesaj göndermek istiyorsanız mesaj işlemleri bölümünü kullanabilirsiniz.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9" name="Altbilgi Yer Tutucusu 3"/>
          <p:cNvSpPr txBox="1">
            <a:spLocks/>
          </p:cNvSpPr>
          <p:nvPr/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313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" b="40164"/>
          <a:stretch/>
        </p:blipFill>
        <p:spPr bwMode="auto">
          <a:xfrm>
            <a:off x="31646" y="332656"/>
            <a:ext cx="7492682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8" r="86455" b="46884"/>
          <a:stretch/>
        </p:blipFill>
        <p:spPr bwMode="auto">
          <a:xfrm>
            <a:off x="1435657" y="1199212"/>
            <a:ext cx="2740154" cy="490314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31646" y="1615108"/>
            <a:ext cx="1008112" cy="5177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" name="Düz Ok Bağlayıcısı 4"/>
          <p:cNvCxnSpPr/>
          <p:nvPr/>
        </p:nvCxnSpPr>
        <p:spPr>
          <a:xfrm>
            <a:off x="899592" y="2132856"/>
            <a:ext cx="536065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Belirtme Çizgisi 7"/>
          <p:cNvSpPr/>
          <p:nvPr/>
        </p:nvSpPr>
        <p:spPr>
          <a:xfrm>
            <a:off x="4644008" y="3212976"/>
            <a:ext cx="4499992" cy="3024336"/>
          </a:xfrm>
          <a:prstGeom prst="wedgeEllipseCallout">
            <a:avLst>
              <a:gd name="adj1" fmla="val -78199"/>
              <a:gd name="adj2" fmla="val -2131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Kullanıcı bilgilerinizi ve Şifrenizi bu bölümden değiştirebilirsiniz.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10" name="Altbilgi Yer Tutucusu 3"/>
          <p:cNvSpPr txBox="1">
            <a:spLocks/>
          </p:cNvSpPr>
          <p:nvPr/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52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" b="40164"/>
          <a:stretch/>
        </p:blipFill>
        <p:spPr bwMode="auto">
          <a:xfrm>
            <a:off x="31646" y="332656"/>
            <a:ext cx="7492682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5296800" y="692696"/>
            <a:ext cx="715360" cy="5177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" name="Düz Ok Bağlayıcısı 4"/>
          <p:cNvCxnSpPr/>
          <p:nvPr/>
        </p:nvCxnSpPr>
        <p:spPr>
          <a:xfrm>
            <a:off x="5577627" y="1210444"/>
            <a:ext cx="0" cy="4046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0" t="7760" r="23004" b="80161"/>
          <a:stretch/>
        </p:blipFill>
        <p:spPr bwMode="auto">
          <a:xfrm>
            <a:off x="3971207" y="1615108"/>
            <a:ext cx="2651186" cy="224594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Belirtme Çizgisi 7"/>
          <p:cNvSpPr/>
          <p:nvPr/>
        </p:nvSpPr>
        <p:spPr>
          <a:xfrm>
            <a:off x="147234" y="3645024"/>
            <a:ext cx="6080950" cy="2605140"/>
          </a:xfrm>
          <a:prstGeom prst="wedgeEllipseCallout">
            <a:avLst>
              <a:gd name="adj1" fmla="val 34553"/>
              <a:gd name="adj2" fmla="val -7137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Okunmamış mesaj ve Okunmamış evraklarınız bu bölümde uyarı şeklinde görüntülenmektedir.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10" name="Altbilgi Yer Tutucusu 3"/>
          <p:cNvSpPr txBox="1">
            <a:spLocks/>
          </p:cNvSpPr>
          <p:nvPr/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050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Teşekkür Ederiz..</a:t>
            </a:r>
            <a:endParaRPr lang="tr-T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chemeClr val="tx1"/>
                </a:solidFill>
              </a:rPr>
              <a:t>Kemalpaşa  İlçe MEM</a:t>
            </a:r>
          </a:p>
          <a:p>
            <a:r>
              <a:rPr lang="tr-TR" sz="2800" dirty="0" smtClean="0">
                <a:solidFill>
                  <a:schemeClr val="tx1"/>
                </a:solidFill>
              </a:rPr>
              <a:t>Bilgi İşlem ve Eğitim Teknolojileri Bölümü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4" name="Altbilgi Yer Tutucusu 3"/>
          <p:cNvSpPr txBox="1">
            <a:spLocks/>
          </p:cNvSpPr>
          <p:nvPr/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Kemalpaşa  İlçe MEM - Bilgi İşlem Bölümü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008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Adres çubuğuna</a:t>
            </a:r>
            <a:r>
              <a:rPr lang="tr-TR" sz="2800" b="1" dirty="0" smtClean="0">
                <a:solidFill>
                  <a:srgbClr val="FF0000"/>
                </a:solidFill>
              </a:rPr>
              <a:t> izmirarge.meb.gov.tr/</a:t>
            </a:r>
            <a:r>
              <a:rPr lang="tr-TR" sz="2800" b="1" dirty="0" err="1" smtClean="0">
                <a:solidFill>
                  <a:srgbClr val="FF0000"/>
                </a:solidFill>
              </a:rPr>
              <a:t>argenet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yazılır.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Sisteme Girmek İçin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7971" b="84426"/>
          <a:stretch/>
        </p:blipFill>
        <p:spPr bwMode="auto">
          <a:xfrm>
            <a:off x="630507" y="3645024"/>
            <a:ext cx="790193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566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5369" r="29723" b="20000"/>
          <a:stretch/>
        </p:blipFill>
        <p:spPr bwMode="auto">
          <a:xfrm>
            <a:off x="179512" y="764704"/>
            <a:ext cx="6091818" cy="55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atır Belirtme Çizgisi 1 (Kenarlık ve Diğer Çubuk) 3"/>
          <p:cNvSpPr/>
          <p:nvPr/>
        </p:nvSpPr>
        <p:spPr>
          <a:xfrm>
            <a:off x="4674816" y="1484784"/>
            <a:ext cx="4469183" cy="1224136"/>
          </a:xfrm>
          <a:prstGeom prst="accentBorderCallout1">
            <a:avLst>
              <a:gd name="adj1" fmla="val 44466"/>
              <a:gd name="adj2" fmla="val -8333"/>
              <a:gd name="adj3" fmla="val 117398"/>
              <a:gd name="adj4" fmla="val -42495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Kullanıcı Adı Bölümüne </a:t>
            </a:r>
            <a:r>
              <a:rPr lang="tr-TR" sz="2000" b="1" dirty="0" smtClean="0">
                <a:solidFill>
                  <a:srgbClr val="FF0000"/>
                </a:solidFill>
              </a:rPr>
              <a:t>Okul/Kurum Müdürünün TC Kimlik Numarasını </a:t>
            </a:r>
            <a:r>
              <a:rPr lang="tr-TR" b="1" dirty="0" smtClean="0"/>
              <a:t>yazınız.</a:t>
            </a:r>
            <a:endParaRPr lang="tr-TR" b="1" dirty="0"/>
          </a:p>
        </p:txBody>
      </p:sp>
      <p:sp>
        <p:nvSpPr>
          <p:cNvPr id="6" name="Satır Belirtme Çizgisi 1 (Kenarlık ve Diğer Çubuk) 5"/>
          <p:cNvSpPr/>
          <p:nvPr/>
        </p:nvSpPr>
        <p:spPr>
          <a:xfrm>
            <a:off x="4674817" y="2924944"/>
            <a:ext cx="4320480" cy="1008112"/>
          </a:xfrm>
          <a:prstGeom prst="accentBorderCallout1">
            <a:avLst>
              <a:gd name="adj1" fmla="val 44466"/>
              <a:gd name="adj2" fmla="val -8333"/>
              <a:gd name="adj3" fmla="val 59582"/>
              <a:gd name="adj4" fmla="val -49783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Şifre Bölümüne 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123456</a:t>
            </a:r>
            <a:r>
              <a:rPr lang="tr-TR" sz="2000" b="1" dirty="0" smtClean="0">
                <a:solidFill>
                  <a:srgbClr val="FF0000"/>
                </a:solidFill>
              </a:rPr>
              <a:t> </a:t>
            </a:r>
            <a:r>
              <a:rPr lang="tr-TR" b="1" dirty="0" smtClean="0"/>
              <a:t>yazınız.</a:t>
            </a:r>
            <a:endParaRPr lang="tr-TR" b="1" dirty="0"/>
          </a:p>
        </p:txBody>
      </p:sp>
      <p:sp>
        <p:nvSpPr>
          <p:cNvPr id="7" name="Satır Belirtme Çizgisi 1 (Kenarlık ve Diğer Çubuk) 6"/>
          <p:cNvSpPr/>
          <p:nvPr/>
        </p:nvSpPr>
        <p:spPr>
          <a:xfrm>
            <a:off x="5508104" y="4149080"/>
            <a:ext cx="3635896" cy="612068"/>
          </a:xfrm>
          <a:prstGeom prst="accentBorderCallout1">
            <a:avLst>
              <a:gd name="adj1" fmla="val 44466"/>
              <a:gd name="adj2" fmla="val -8333"/>
              <a:gd name="adj3" fmla="val 34130"/>
              <a:gd name="adj4" fmla="val -41301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Güvenlik Kodunu yazınız.</a:t>
            </a:r>
            <a:endParaRPr lang="tr-TR" b="1" dirty="0"/>
          </a:p>
        </p:txBody>
      </p:sp>
      <p:sp>
        <p:nvSpPr>
          <p:cNvPr id="5" name="Dikdörtgen 4"/>
          <p:cNvSpPr/>
          <p:nvPr/>
        </p:nvSpPr>
        <p:spPr>
          <a:xfrm>
            <a:off x="4139952" y="4941168"/>
            <a:ext cx="1368152" cy="5760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Altbilgi Yer Tutucusu 3"/>
          <p:cNvSpPr txBox="1">
            <a:spLocks/>
          </p:cNvSpPr>
          <p:nvPr/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5" t="56719" r="50000" b="32453"/>
          <a:stretch/>
        </p:blipFill>
        <p:spPr bwMode="auto">
          <a:xfrm>
            <a:off x="1104955" y="3933056"/>
            <a:ext cx="196405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23528" y="188640"/>
            <a:ext cx="8671769" cy="8640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Sorumluluğunda birden fazla kurum bulunan kullanıcı diğer kuruma geçiş için kullanıcı adı </a:t>
            </a:r>
            <a:r>
              <a:rPr lang="tr-TR" b="1" dirty="0" smtClean="0">
                <a:solidFill>
                  <a:srgbClr val="FF0000"/>
                </a:solidFill>
              </a:rPr>
              <a:t>sonuna boşluk bırakmadan   </a:t>
            </a:r>
            <a:r>
              <a:rPr lang="tr-TR" b="1" dirty="0">
                <a:solidFill>
                  <a:srgbClr val="FF0000"/>
                </a:solidFill>
              </a:rPr>
              <a:t>– 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>
                <a:solidFill>
                  <a:srgbClr val="FF0000"/>
                </a:solidFill>
              </a:rPr>
              <a:t>ekleyerek giriş yapması gerekmektedir. </a:t>
            </a:r>
          </a:p>
        </p:txBody>
      </p:sp>
    </p:spTree>
    <p:extLst>
      <p:ext uri="{BB962C8B-B14F-4D97-AF65-F5344CB8AC3E}">
        <p14:creationId xmlns:p14="http://schemas.microsoft.com/office/powerpoint/2010/main" val="76304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Sistem Gelen Evraklar bölümü ile açılır.</a:t>
            </a:r>
            <a:endParaRPr lang="tr-T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3" b="45082"/>
          <a:stretch/>
        </p:blipFill>
        <p:spPr bwMode="auto">
          <a:xfrm>
            <a:off x="179512" y="1268760"/>
            <a:ext cx="7884368" cy="251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Belirtme Çizgisi 9"/>
          <p:cNvSpPr/>
          <p:nvPr/>
        </p:nvSpPr>
        <p:spPr>
          <a:xfrm>
            <a:off x="611560" y="4005064"/>
            <a:ext cx="7944477" cy="2016224"/>
          </a:xfrm>
          <a:prstGeom prst="wedgeEllipseCallout">
            <a:avLst>
              <a:gd name="adj1" fmla="val -15399"/>
              <a:gd name="adj2" fmla="val -9130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Kurumunuza gönderilen yazıları liste halinde bu bölümde görebilirsiniz.</a:t>
            </a:r>
          </a:p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Yazıyı gönderen bölüm/kişi ve yazının konusu bu bölümde bulunmaktadır.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12" name="Altbilgi Yer Tutucusu 3"/>
          <p:cNvSpPr txBox="1">
            <a:spLocks/>
          </p:cNvSpPr>
          <p:nvPr/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787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13"/>
          <a:stretch/>
        </p:blipFill>
        <p:spPr bwMode="auto">
          <a:xfrm>
            <a:off x="72008" y="1689833"/>
            <a:ext cx="8532440" cy="397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Yazının üzerine tıkladığınızda yazı içeriği aşağıdaki gibi görüntülenir.</a:t>
            </a:r>
            <a:endParaRPr lang="tr-TR" dirty="0"/>
          </a:p>
        </p:txBody>
      </p:sp>
      <p:sp>
        <p:nvSpPr>
          <p:cNvPr id="5" name="Altbilgi Yer Tutucusu 3"/>
          <p:cNvSpPr txBox="1">
            <a:spLocks/>
          </p:cNvSpPr>
          <p:nvPr/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776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13"/>
          <a:stretch/>
        </p:blipFill>
        <p:spPr bwMode="auto">
          <a:xfrm>
            <a:off x="89113" y="116632"/>
            <a:ext cx="8532440" cy="397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259632" y="2852936"/>
            <a:ext cx="7361921" cy="12351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Belirtme Çizgisi 4"/>
          <p:cNvSpPr/>
          <p:nvPr/>
        </p:nvSpPr>
        <p:spPr>
          <a:xfrm>
            <a:off x="1979712" y="4581128"/>
            <a:ext cx="5856245" cy="2016224"/>
          </a:xfrm>
          <a:prstGeom prst="wedgeEllipseCallout">
            <a:avLst>
              <a:gd name="adj1" fmla="val -7563"/>
              <a:gd name="adj2" fmla="val -7420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Ekler bölümünden üst yazıyı ve eklerini indirebilirsiniz.</a:t>
            </a:r>
            <a:endParaRPr lang="tr-TR" sz="2400" dirty="0"/>
          </a:p>
        </p:txBody>
      </p:sp>
      <p:sp>
        <p:nvSpPr>
          <p:cNvPr id="7" name="Altbilgi Yer Tutucusu 3"/>
          <p:cNvSpPr txBox="1">
            <a:spLocks/>
          </p:cNvSpPr>
          <p:nvPr/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620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39552" y="908720"/>
            <a:ext cx="8136904" cy="52629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itchFamily="2" charset="2"/>
              <a:buChar char="ü"/>
            </a:pPr>
            <a:r>
              <a:rPr lang="tr-TR" sz="2800" dirty="0" smtClean="0"/>
              <a:t>Sistem üzerinde yazıların ekleri zaman içerisinde bakanlık tarafından silineceği için kurumunuza gelen - giden yazıları ve eklerini </a:t>
            </a:r>
            <a:r>
              <a:rPr lang="tr-TR" sz="2800" u="sng" dirty="0" smtClean="0">
                <a:solidFill>
                  <a:srgbClr val="FF0000"/>
                </a:solidFill>
              </a:rPr>
              <a:t>günlük olarak tarihli klasörler halinde arşivleyiniz </a:t>
            </a:r>
            <a:r>
              <a:rPr lang="tr-TR" sz="2800" dirty="0" smtClean="0"/>
              <a:t>sistemden ayrıca yedekleme alınamayacaktır.</a:t>
            </a:r>
          </a:p>
          <a:p>
            <a:pPr>
              <a:lnSpc>
                <a:spcPct val="200000"/>
              </a:lnSpc>
            </a:pPr>
            <a:endParaRPr lang="tr-TR" sz="2800" dirty="0"/>
          </a:p>
        </p:txBody>
      </p:sp>
      <p:sp>
        <p:nvSpPr>
          <p:cNvPr id="4" name="Altbilgi Yer Tutucusu 3"/>
          <p:cNvSpPr txBox="1">
            <a:spLocks/>
          </p:cNvSpPr>
          <p:nvPr/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123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0"/>
          <a:stretch/>
        </p:blipFill>
        <p:spPr bwMode="auto">
          <a:xfrm>
            <a:off x="107504" y="1268760"/>
            <a:ext cx="8983796" cy="475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Evrak Göndermek İçin: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1979712" y="4797152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Herhangi bir kuruma evrak göndermek için </a:t>
            </a:r>
            <a:r>
              <a:rPr lang="tr-TR" sz="3200" b="1" dirty="0" smtClean="0">
                <a:solidFill>
                  <a:srgbClr val="FF0000"/>
                </a:solidFill>
              </a:rPr>
              <a:t>Yeni Evrak </a:t>
            </a:r>
            <a:r>
              <a:rPr lang="tr-TR" sz="2800" dirty="0" smtClean="0"/>
              <a:t>bölümüne tıklanır.</a:t>
            </a:r>
            <a:endParaRPr lang="tr-TR" sz="2800" dirty="0"/>
          </a:p>
        </p:txBody>
      </p:sp>
      <p:sp>
        <p:nvSpPr>
          <p:cNvPr id="6" name="Dikdörtgen 5"/>
          <p:cNvSpPr/>
          <p:nvPr/>
        </p:nvSpPr>
        <p:spPr>
          <a:xfrm>
            <a:off x="107504" y="2636912"/>
            <a:ext cx="936104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Altbilgi Yer Tutucusu 3"/>
          <p:cNvSpPr txBox="1">
            <a:spLocks/>
          </p:cNvSpPr>
          <p:nvPr/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Kemalpaşa İlçe MEM - Bilgi İşlem Bölümü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30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497</Words>
  <Application>Microsoft Office PowerPoint</Application>
  <PresentationFormat>Ekran Gösterisi (4:3)</PresentationFormat>
  <Paragraphs>65</Paragraphs>
  <Slides>26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26</vt:i4>
      </vt:variant>
    </vt:vector>
  </HeadingPairs>
  <TitlesOfParts>
    <vt:vector size="28" baseType="lpstr">
      <vt:lpstr>Dalga Biçimi</vt:lpstr>
      <vt:lpstr>Ofis Teması</vt:lpstr>
      <vt:lpstr>ARGE-NET</vt:lpstr>
      <vt:lpstr>01/01/2017 tarihinden itibaren  İlçe Milli Eğitim Müdürlüğümüz  ile resmi/özel okul/kurumlar arası resmi yazışmalar  ARGE-Net Evrak dağıtım sistemi  üzerinden yapılacaktır.</vt:lpstr>
      <vt:lpstr>Sisteme Girmek İçin</vt:lpstr>
      <vt:lpstr>PowerPoint Sunusu</vt:lpstr>
      <vt:lpstr>Sistem Gelen Evraklar bölümü ile açılır.</vt:lpstr>
      <vt:lpstr>Yazının üzerine tıkladığınızda yazı içeriği aşağıdaki gibi görüntülenir.</vt:lpstr>
      <vt:lpstr>PowerPoint Sunusu</vt:lpstr>
      <vt:lpstr>PowerPoint Sunusu</vt:lpstr>
      <vt:lpstr>Evrak Göndermek İçin: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Teşekkür Ederiz..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ARGE-NET</dc:title>
  <dc:creator>MEMLOCAL</dc:creator>
  <cp:lastModifiedBy>KEMALPASA_MEM</cp:lastModifiedBy>
  <cp:revision>28</cp:revision>
  <dcterms:created xsi:type="dcterms:W3CDTF">2016-12-28T07:10:33Z</dcterms:created>
  <dcterms:modified xsi:type="dcterms:W3CDTF">2016-12-30T09:11:36Z</dcterms:modified>
</cp:coreProperties>
</file>